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KG Miss Kindergarten" panose="02000000000000000000" pitchFamily="2" charset="77"/>
      <p:regular r:id="rId7"/>
    </p:embeddedFont>
    <p:embeddedFont>
      <p:font typeface="KG Shake it Off Popped" panose="02000000000000000000" pitchFamily="2" charset="77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9"/>
    <p:restoredTop sz="94553"/>
  </p:normalViewPr>
  <p:slideViewPr>
    <p:cSldViewPr snapToGrid="0">
      <p:cViewPr varScale="1">
        <p:scale>
          <a:sx n="104" d="100"/>
          <a:sy n="104" d="100"/>
        </p:scale>
        <p:origin x="4320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-232117" y="317509"/>
            <a:ext cx="8236634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3000" b="1" dirty="0">
                <a:latin typeface="KG Shake it Off Popped" panose="02000000000000000000" pitchFamily="2" charset="77"/>
                <a:ea typeface="Impact"/>
                <a:cs typeface="Impact"/>
                <a:sym typeface="Impact"/>
              </a:rPr>
              <a:t>We are WILD about Learning!</a:t>
            </a:r>
            <a:endParaRPr lang="en" sz="3000" b="1" dirty="0">
              <a:latin typeface="KG Shake it Off Popped" panose="02000000000000000000" pitchFamily="2" charset="77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Kindergarten Newsletter: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November 7-11,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2022</a:t>
            </a:r>
            <a:endParaRPr sz="1400" b="0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579192844"/>
              </p:ext>
            </p:extLst>
          </p:nvPr>
        </p:nvGraphicFramePr>
        <p:xfrm>
          <a:off x="3886200" y="1353538"/>
          <a:ext cx="3676650" cy="178195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Practice Words to Know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1614478844"/>
              </p:ext>
            </p:extLst>
          </p:nvPr>
        </p:nvGraphicFramePr>
        <p:xfrm>
          <a:off x="261255" y="4498167"/>
          <a:ext cx="3458675" cy="153926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7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00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r>
                        <a:rPr lang="en-US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Module 3 Assessment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Assessment 2: Compare W</a:t>
                      </a:r>
                      <a:r>
                        <a:rPr lang="en-US" sz="1400" u="none" strike="noStrike" cap="none" dirty="0" err="1">
                          <a:latin typeface="KG Miss Kindergarten" panose="02000000000000000000" pitchFamily="2" charset="77"/>
                          <a:sym typeface="Comfortaa"/>
                        </a:rPr>
                        <a:t>i</a:t>
                      </a: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thin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695080671"/>
              </p:ext>
            </p:extLst>
          </p:nvPr>
        </p:nvGraphicFramePr>
        <p:xfrm>
          <a:off x="3886200" y="3285094"/>
          <a:ext cx="3676650" cy="20919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26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553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&amp; LUNCH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9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fill out the lunch application online and make sure your child brings money or has money on their account for meals.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$1.75        Lunch $3.00</a:t>
                      </a:r>
                      <a:endParaRPr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404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2324517939"/>
              </p:ext>
            </p:extLst>
          </p:nvPr>
        </p:nvGraphicFramePr>
        <p:xfrm>
          <a:off x="261257" y="6090557"/>
          <a:ext cx="3458675" cy="136743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64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792">
                <a:tc gridSpan="2">
                  <a:txBody>
                    <a:bodyPr/>
                    <a:lstStyle/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Comparing Within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3556102905"/>
              </p:ext>
            </p:extLst>
          </p:nvPr>
        </p:nvGraphicFramePr>
        <p:xfrm>
          <a:off x="3886200" y="5502167"/>
          <a:ext cx="3676650" cy="366012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55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(please label and seal it in a ziploc bag or envelope).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If your child is absent, please send an excuse with the following information: Child’s name, date of absence, teacher’s name, and reason for absence.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Workbook Fee- $15.00    Paper Fee-$5.00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10309"/>
              </p:ext>
            </p:extLst>
          </p:nvPr>
        </p:nvGraphicFramePr>
        <p:xfrm>
          <a:off x="261255" y="7606104"/>
          <a:ext cx="3458675" cy="155618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5116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SCHOOL SCHEDULE</a:t>
                      </a:r>
                      <a:endParaRPr lang="en"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1044562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6:55-7:30 am- Student arrival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Breakfast ends at 7:20 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Be here early!</a:t>
                      </a:r>
                      <a:endParaRPr lang="en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2:00 pm –Student Dismissal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8E6B1FE2-7633-0C97-FFC9-0B5CDE4FE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B0AB8D0-B776-6B43-E819-370BA8304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F7EBA8D-2B2F-0051-236F-50B7465A9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3D8258-2A92-C587-2991-3492946DC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  <p:graphicFrame>
        <p:nvGraphicFramePr>
          <p:cNvPr id="6" name="Google Shape;62;p1">
            <a:extLst>
              <a:ext uri="{FF2B5EF4-FFF2-40B4-BE49-F238E27FC236}">
                <a16:creationId xmlns:a16="http://schemas.microsoft.com/office/drawing/2014/main" id="{5A4D87ED-0A3B-4536-5E37-D3B89CE48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1408536"/>
              </p:ext>
            </p:extLst>
          </p:nvPr>
        </p:nvGraphicFramePr>
        <p:xfrm>
          <a:off x="261256" y="1305295"/>
          <a:ext cx="3386918" cy="307281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00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09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IMPORTANT EVENTS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193">
                <a:tc rowSpan="4" grid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</a:t>
                      </a: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7: K Thanksgiving Feast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10: Progress Reports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11: Holiday Pictures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18: Farm Day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21-25: Thanksgiving Break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19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19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8622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BBE7FF-1C24-07D8-08CC-95B65CF16FE6}"/>
              </a:ext>
            </a:extLst>
          </p:cNvPr>
          <p:cNvSpPr txBox="1"/>
          <p:nvPr/>
        </p:nvSpPr>
        <p:spPr>
          <a:xfrm>
            <a:off x="1254041" y="3424000"/>
            <a:ext cx="2407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Scan the QR Code to purchase a 2022-2023 Pearl Pirate yearbook!</a:t>
            </a:r>
          </a:p>
          <a:p>
            <a:endParaRPr lang="en-US" dirty="0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D35FC6E9-AD8C-4680-1A17-756FDDDA3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696" y="3340602"/>
            <a:ext cx="983345" cy="101255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286CDC3-0B80-9701-2B55-0B52F18F6465}"/>
              </a:ext>
            </a:extLst>
          </p:cNvPr>
          <p:cNvSpPr txBox="1"/>
          <p:nvPr/>
        </p:nvSpPr>
        <p:spPr>
          <a:xfrm>
            <a:off x="167969" y="3135491"/>
            <a:ext cx="3573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….……………………………………………....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8" y="576075"/>
            <a:ext cx="4258537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  <a:t>Module 3,  Week 4: </a:t>
            </a:r>
            <a:b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</a:br>
            <a:r>
              <a:rPr lang="en" sz="2000" dirty="0">
                <a:latin typeface="KG Miss Kindergarten" panose="02000000000000000000" pitchFamily="2" charset="77"/>
                <a:ea typeface="Oswald"/>
                <a:cs typeface="Oswald"/>
                <a:sym typeface="Oswald"/>
              </a:rPr>
              <a:t>My Community Heroes</a:t>
            </a:r>
            <a:endParaRPr lang="en" sz="2000" dirty="0">
              <a:latin typeface="KG Miss Kindergarten" panose="02000000000000000000" pitchFamily="2" charset="77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2525955353"/>
              </p:ext>
            </p:extLst>
          </p:nvPr>
        </p:nvGraphicFramePr>
        <p:xfrm>
          <a:off x="224250" y="2467447"/>
          <a:ext cx="2240200" cy="108887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24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77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1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halkboard" panose="03050602040202020205" pitchFamily="66" charset="77"/>
                          <a:ea typeface="Arial"/>
                          <a:cs typeface="Arial"/>
                          <a:sym typeface="Arial"/>
                        </a:rPr>
                        <a:t>Inflection -s /s/ and -s/z/ (verbs)</a:t>
                      </a:r>
                      <a:r>
                        <a:rPr lang="en-US" dirty="0">
                          <a:effectLst/>
                          <a:latin typeface="Chalkboard" panose="03050602040202020205" pitchFamily="66" charset="77"/>
                        </a:rPr>
                        <a:t> </a:t>
                      </a:r>
                      <a:endParaRPr lang="en" sz="1400" b="0" u="none" strike="noStrike" cap="none" dirty="0">
                        <a:latin typeface="Chalkboard" panose="03050602040202020205" pitchFamily="66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1893928543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What makes a c</a:t>
                      </a: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o</a:t>
                      </a:r>
                      <a:r>
                        <a:rPr lang="en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mmunity</a:t>
                      </a: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?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4214345753"/>
              </p:ext>
            </p:extLst>
          </p:nvPr>
        </p:nvGraphicFramePr>
        <p:xfrm>
          <a:off x="224238" y="3550024"/>
          <a:ext cx="2240200" cy="146298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21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129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sits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me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with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two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4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1938777079"/>
              </p:ext>
            </p:extLst>
          </p:nvPr>
        </p:nvGraphicFramePr>
        <p:xfrm>
          <a:off x="2564075" y="4832485"/>
          <a:ext cx="4979726" cy="19302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369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65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" sz="1400" b="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community, location, neighbor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 brave, expect, ordinary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885774271"/>
              </p:ext>
            </p:extLst>
          </p:nvPr>
        </p:nvGraphicFramePr>
        <p:xfrm>
          <a:off x="2564075" y="2467450"/>
          <a:ext cx="4979725" cy="22179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0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971"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Genre: Fiction</a:t>
                      </a:r>
                      <a:endParaRPr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  <a:tabLst/>
                        <a:defRPr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Topic and Central idea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Key Details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Print concepts: one-to-one correspondence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3077057541"/>
              </p:ext>
            </p:extLst>
          </p:nvPr>
        </p:nvGraphicFramePr>
        <p:xfrm>
          <a:off x="224238" y="5087836"/>
          <a:ext cx="2240200" cy="134034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853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08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ca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m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at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map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1734919585"/>
              </p:ext>
            </p:extLst>
          </p:nvPr>
        </p:nvGraphicFramePr>
        <p:xfrm>
          <a:off x="224238" y="6417598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4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1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First Name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Letters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Informational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02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3911890437"/>
              </p:ext>
            </p:extLst>
          </p:nvPr>
        </p:nvGraphicFramePr>
        <p:xfrm>
          <a:off x="224238" y="7793088"/>
          <a:ext cx="2240200" cy="14934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21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10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</a:rPr>
                        <a:t>Blend Onsets and Rimes into Words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</a:rPr>
                        <a:t>Isolate Final 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8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3439677316"/>
              </p:ext>
            </p:extLst>
          </p:nvPr>
        </p:nvGraphicFramePr>
        <p:xfrm>
          <a:off x="2564074" y="6909810"/>
          <a:ext cx="4979724" cy="284752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44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Letters/sounds: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Aa-Zz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Words to know: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the, a, see, red, I, blue, yellow, to, by, my, am, at, go, is, man, no, green, orange, purple, an, </a:t>
                      </a: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it, has, little, ran, he, she, funny, did, in, put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LEARNING MINDSET: </a:t>
            </a:r>
            <a:r>
              <a:rPr lang="en" b="1" dirty="0">
                <a:latin typeface="KG Miss Kindergarten" panose="02000000000000000000" pitchFamily="2" charset="77"/>
              </a:rPr>
              <a:t>Belonging</a:t>
            </a:r>
            <a:endParaRPr lang="en" sz="1400" b="1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B36429-8CDD-EB47-36D5-E3A94F652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3C6AD6-564B-0DCB-EF75-67A17CBE0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E4B939-D6A9-BA1E-D0F1-8F5887129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20CD0-384D-FEF1-1947-878CC9D77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396</Words>
  <Application>Microsoft Macintosh PowerPoint</Application>
  <PresentationFormat>Custom</PresentationFormat>
  <Paragraphs>78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System Font Regular</vt:lpstr>
      <vt:lpstr>Chalkboard</vt:lpstr>
      <vt:lpstr>Arial</vt:lpstr>
      <vt:lpstr>KG Miss Kindergarten</vt:lpstr>
      <vt:lpstr>KG Shake it Off Popped</vt:lpstr>
      <vt:lpstr>Comfortaa</vt:lpstr>
      <vt:lpstr>Comfortaa,Sans-Serif</vt:lpstr>
      <vt:lpstr>Simple Light</vt:lpstr>
      <vt:lpstr>We are WILD about Learning!</vt:lpstr>
      <vt:lpstr>Module 3,  Week 4:  My Community Heroes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Mathis, Eva</cp:lastModifiedBy>
  <cp:revision>166</cp:revision>
  <cp:lastPrinted>2022-09-16T19:06:53Z</cp:lastPrinted>
  <dcterms:modified xsi:type="dcterms:W3CDTF">2022-11-04T19:38:11Z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